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10.jpg" ContentType="image/jpeg"/>
  <Override PartName="/ppt/media/image11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68" y="3177489"/>
            <a:ext cx="6685767" cy="51064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5000" y="3148075"/>
            <a:ext cx="6617970" cy="389255"/>
          </a:xfrm>
          <a:custGeom>
            <a:avLst/>
            <a:gdLst/>
            <a:ahLst/>
            <a:cxnLst/>
            <a:rect l="l" t="t" r="r" b="b"/>
            <a:pathLst>
              <a:path w="6617970" h="389254">
                <a:moveTo>
                  <a:pt x="6617855" y="0"/>
                </a:moveTo>
                <a:lnTo>
                  <a:pt x="0" y="0"/>
                </a:lnTo>
                <a:lnTo>
                  <a:pt x="6617855" y="388747"/>
                </a:lnTo>
                <a:lnTo>
                  <a:pt x="6617855" y="0"/>
                </a:lnTo>
                <a:close/>
              </a:path>
            </a:pathLst>
          </a:custGeom>
          <a:solidFill>
            <a:srgbClr val="F58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43" y="484479"/>
            <a:ext cx="6698029" cy="50779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57301" y="456437"/>
            <a:ext cx="6617970" cy="389255"/>
          </a:xfrm>
          <a:custGeom>
            <a:avLst/>
            <a:gdLst/>
            <a:ahLst/>
            <a:cxnLst/>
            <a:rect l="l" t="t" r="r" b="b"/>
            <a:pathLst>
              <a:path w="6617970" h="389255">
                <a:moveTo>
                  <a:pt x="6617868" y="0"/>
                </a:moveTo>
                <a:lnTo>
                  <a:pt x="0" y="0"/>
                </a:lnTo>
                <a:lnTo>
                  <a:pt x="0" y="388747"/>
                </a:lnTo>
                <a:lnTo>
                  <a:pt x="6617868" y="0"/>
                </a:lnTo>
                <a:close/>
              </a:path>
            </a:pathLst>
          </a:custGeom>
          <a:solidFill>
            <a:srgbClr val="F58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116" y="1599946"/>
            <a:ext cx="5440680" cy="1101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32382" y="1536700"/>
            <a:ext cx="5440680" cy="1121974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443990" marR="5080" indent="-1431925">
              <a:lnSpc>
                <a:spcPct val="76500"/>
              </a:lnSpc>
              <a:spcBef>
                <a:spcPts val="1225"/>
              </a:spcBef>
              <a:tabLst>
                <a:tab pos="1586865" algn="l"/>
                <a:tab pos="2895600" algn="l"/>
                <a:tab pos="3319779" algn="l"/>
                <a:tab pos="3892550" algn="l"/>
              </a:tabLst>
            </a:pPr>
            <a:r>
              <a:rPr lang="fr-FR" sz="4000" spc="190" dirty="0">
                <a:solidFill>
                  <a:srgbClr val="1F42AC"/>
                </a:solidFill>
                <a:latin typeface="Calibri"/>
                <a:cs typeface="Calibri"/>
              </a:rPr>
              <a:t>Août </a:t>
            </a:r>
            <a:r>
              <a:rPr sz="4000" spc="150" dirty="0">
                <a:solidFill>
                  <a:srgbClr val="1F42AC"/>
                </a:solidFill>
                <a:latin typeface="Calibri"/>
                <a:cs typeface="Calibri"/>
              </a:rPr>
              <a:t>2025</a:t>
            </a:r>
            <a:r>
              <a:rPr lang="fr-FR" sz="4000" spc="150" dirty="0">
                <a:solidFill>
                  <a:srgbClr val="1F42AC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1F42AC"/>
                </a:solidFill>
                <a:latin typeface="Calibri"/>
                <a:cs typeface="Calibri"/>
              </a:rPr>
              <a:t>à</a:t>
            </a:r>
            <a:r>
              <a:rPr sz="4000" dirty="0">
                <a:solidFill>
                  <a:srgbClr val="1F42AC"/>
                </a:solidFill>
                <a:latin typeface="Calibri"/>
                <a:cs typeface="Calibri"/>
              </a:rPr>
              <a:t>	</a:t>
            </a:r>
            <a:r>
              <a:rPr sz="4000" spc="85" dirty="0">
                <a:solidFill>
                  <a:srgbClr val="1F42AC"/>
                </a:solidFill>
                <a:latin typeface="Calibri"/>
                <a:cs typeface="Calibri"/>
              </a:rPr>
              <a:t>la</a:t>
            </a:r>
            <a:r>
              <a:rPr lang="fr-FR" sz="4000" spc="85" dirty="0">
                <a:solidFill>
                  <a:srgbClr val="1F42AC"/>
                </a:solidFill>
                <a:latin typeface="Calibri"/>
                <a:cs typeface="Calibri"/>
              </a:rPr>
              <a:t> </a:t>
            </a:r>
            <a:r>
              <a:rPr sz="4000" spc="175" dirty="0">
                <a:solidFill>
                  <a:srgbClr val="1F42AC"/>
                </a:solidFill>
                <a:latin typeface="Calibri"/>
                <a:cs typeface="Calibri"/>
              </a:rPr>
              <a:t>crèche</a:t>
            </a:r>
            <a:r>
              <a:rPr lang="fr-FR" sz="4000" spc="175" dirty="0">
                <a:solidFill>
                  <a:srgbClr val="1F42AC"/>
                </a:solidFill>
                <a:latin typeface="Calibri"/>
                <a:cs typeface="Calibri"/>
              </a:rPr>
              <a:t> </a:t>
            </a:r>
            <a:r>
              <a:rPr sz="4000" spc="200" dirty="0">
                <a:solidFill>
                  <a:srgbClr val="1F42AC"/>
                </a:solidFill>
                <a:latin typeface="Calibri"/>
                <a:cs typeface="Calibri"/>
              </a:rPr>
              <a:t>municipale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012" y="3928998"/>
            <a:ext cx="5607050" cy="1153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489710" marR="5080" indent="-1477645">
              <a:lnSpc>
                <a:spcPct val="76200"/>
              </a:lnSpc>
              <a:spcBef>
                <a:spcPts val="1300"/>
              </a:spcBef>
            </a:pPr>
            <a:r>
              <a:rPr sz="4200" dirty="0">
                <a:solidFill>
                  <a:srgbClr val="F58F20"/>
                </a:solidFill>
                <a:latin typeface="Georgia"/>
                <a:cs typeface="Georgia"/>
              </a:rPr>
              <a:t>"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On</a:t>
            </a:r>
            <a:r>
              <a:rPr sz="4200" spc="-35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a</a:t>
            </a:r>
            <a:r>
              <a:rPr sz="4200" spc="-20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fait</a:t>
            </a:r>
            <a:r>
              <a:rPr sz="4200" spc="-15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quoi</a:t>
            </a:r>
            <a:r>
              <a:rPr sz="4200" spc="-20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à</a:t>
            </a:r>
            <a:r>
              <a:rPr sz="4200" spc="-20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la</a:t>
            </a:r>
            <a:r>
              <a:rPr sz="4200" spc="-20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spc="-10" dirty="0">
                <a:solidFill>
                  <a:srgbClr val="F58F20"/>
                </a:solidFill>
                <a:latin typeface="Calibri"/>
                <a:cs typeface="Calibri"/>
              </a:rPr>
              <a:t>crèche </a:t>
            </a:r>
            <a:r>
              <a:rPr sz="4200" dirty="0">
                <a:solidFill>
                  <a:srgbClr val="F58F20"/>
                </a:solidFill>
                <a:latin typeface="Calibri"/>
                <a:cs typeface="Calibri"/>
              </a:rPr>
              <a:t>ce</a:t>
            </a:r>
            <a:r>
              <a:rPr sz="4200" spc="40" dirty="0">
                <a:solidFill>
                  <a:srgbClr val="F58F20"/>
                </a:solidFill>
                <a:latin typeface="Calibri"/>
                <a:cs typeface="Calibri"/>
              </a:rPr>
              <a:t> </a:t>
            </a:r>
            <a:r>
              <a:rPr sz="4200" spc="-10" dirty="0">
                <a:solidFill>
                  <a:srgbClr val="F58F20"/>
                </a:solidFill>
                <a:latin typeface="Calibri"/>
                <a:cs typeface="Calibri"/>
              </a:rPr>
              <a:t>mois-</a:t>
            </a:r>
            <a:r>
              <a:rPr sz="4200" spc="-20" dirty="0">
                <a:solidFill>
                  <a:srgbClr val="F58F20"/>
                </a:solidFill>
                <a:latin typeface="Calibri"/>
                <a:cs typeface="Calibri"/>
              </a:rPr>
              <a:t>ci?</a:t>
            </a:r>
            <a:r>
              <a:rPr sz="4200" spc="-20" dirty="0">
                <a:solidFill>
                  <a:srgbClr val="F58F20"/>
                </a:solidFill>
                <a:latin typeface="Georgia"/>
                <a:cs typeface="Georgia"/>
              </a:rPr>
              <a:t>"</a:t>
            </a:r>
            <a:endParaRPr sz="4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308" y="5287451"/>
            <a:ext cx="6092148" cy="4649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939" y="582879"/>
            <a:ext cx="292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76818"/>
                </a:solidFill>
                <a:latin typeface="Calibri"/>
                <a:cs typeface="Calibri"/>
              </a:rPr>
              <a:t>ACTIVITÉS</a:t>
            </a:r>
            <a:r>
              <a:rPr sz="2800" spc="-85" dirty="0">
                <a:solidFill>
                  <a:srgbClr val="F7681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76818"/>
                </a:solidFill>
                <a:latin typeface="Calibri"/>
                <a:cs typeface="Calibri"/>
              </a:rPr>
              <a:t>DIVERSES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Image 5" descr="Une image contenant meubles, intérieur, sol, garçon&#10;&#10;Le contenu généré par l’IA peut être incorrect.">
            <a:extLst>
              <a:ext uri="{FF2B5EF4-FFF2-40B4-BE49-F238E27FC236}">
                <a16:creationId xmlns:a16="http://schemas.microsoft.com/office/drawing/2014/main" id="{943AD6F8-A28B-ED0E-7C92-24DC5DB70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5" y="5956300"/>
            <a:ext cx="6096000" cy="4572000"/>
          </a:xfrm>
          <a:prstGeom prst="rect">
            <a:avLst/>
          </a:prstGeom>
        </p:spPr>
      </p:pic>
      <p:pic>
        <p:nvPicPr>
          <p:cNvPr id="12" name="Image 11" descr="Une image contenant intérieur, jouer, personne, habits&#10;&#10;Le contenu généré par l’IA peut être incorrect.">
            <a:extLst>
              <a:ext uri="{FF2B5EF4-FFF2-40B4-BE49-F238E27FC236}">
                <a16:creationId xmlns:a16="http://schemas.microsoft.com/office/drawing/2014/main" id="{35D84F1A-44E2-8D5E-BA20-AE6C2BF33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66" y="1039493"/>
            <a:ext cx="60959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intérieur, personne, mur&#10;&#10;Le contenu généré par l’IA peut être incorrect.">
            <a:extLst>
              <a:ext uri="{FF2B5EF4-FFF2-40B4-BE49-F238E27FC236}">
                <a16:creationId xmlns:a16="http://schemas.microsoft.com/office/drawing/2014/main" id="{8142E4CA-1890-98AC-FA3A-9E1715AE3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5445246"/>
            <a:ext cx="6902450" cy="5176838"/>
          </a:xfrm>
          <a:prstGeom prst="rect">
            <a:avLst/>
          </a:prstGeom>
        </p:spPr>
      </p:pic>
      <p:pic>
        <p:nvPicPr>
          <p:cNvPr id="8" name="Image 7" descr="Une image contenant intérieur, jeune enfant, jouer, habits&#10;&#10;Le contenu généré par l’IA peut être incorrect.">
            <a:extLst>
              <a:ext uri="{FF2B5EF4-FFF2-40B4-BE49-F238E27FC236}">
                <a16:creationId xmlns:a16="http://schemas.microsoft.com/office/drawing/2014/main" id="{2FD9C24A-24C8-48C7-6430-F5D809731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41813"/>
            <a:ext cx="6902450" cy="5176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7502" y="582879"/>
            <a:ext cx="2167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76818"/>
                </a:solidFill>
                <a:latin typeface="Calibri"/>
                <a:cs typeface="Calibri"/>
              </a:rPr>
              <a:t>ANNIVERSAIRE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Image 11" descr="Une image contenant gâteau d’anniversaire, anniversaire, Visage humain, personne&#10;&#10;Le contenu généré par l’IA peut être incorrect.">
            <a:extLst>
              <a:ext uri="{FF2B5EF4-FFF2-40B4-BE49-F238E27FC236}">
                <a16:creationId xmlns:a16="http://schemas.microsoft.com/office/drawing/2014/main" id="{F40C1B6E-6CA3-CE19-D6BB-423E3B0A4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5870882"/>
            <a:ext cx="2715681" cy="4822518"/>
          </a:xfrm>
          <a:prstGeom prst="rect">
            <a:avLst/>
          </a:prstGeom>
        </p:spPr>
      </p:pic>
      <p:pic>
        <p:nvPicPr>
          <p:cNvPr id="14" name="Image 13" descr="Une image contenant personne, garçon, bébé, terrain de jeux&#10;&#10;Le contenu généré par l’IA peut être incorrect.">
            <a:extLst>
              <a:ext uri="{FF2B5EF4-FFF2-40B4-BE49-F238E27FC236}">
                <a16:creationId xmlns:a16="http://schemas.microsoft.com/office/drawing/2014/main" id="{0ACE4FA1-4594-7FBB-334B-E8C984C16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6312" y="6545138"/>
            <a:ext cx="4508845" cy="3381634"/>
          </a:xfrm>
          <a:prstGeom prst="rect">
            <a:avLst/>
          </a:prstGeom>
        </p:spPr>
      </p:pic>
      <p:pic>
        <p:nvPicPr>
          <p:cNvPr id="16" name="Image 15" descr="Une image contenant jeune enfant, Visage humain, gâteau d’anniversaire, garçon&#10;&#10;Le contenu généré par l’IA peut être incorrect.">
            <a:extLst>
              <a:ext uri="{FF2B5EF4-FFF2-40B4-BE49-F238E27FC236}">
                <a16:creationId xmlns:a16="http://schemas.microsoft.com/office/drawing/2014/main" id="{6250EE4D-7E47-697C-9B1F-8E89D34A8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4" y="1070951"/>
            <a:ext cx="3321113" cy="4428150"/>
          </a:xfrm>
          <a:prstGeom prst="rect">
            <a:avLst/>
          </a:prstGeom>
        </p:spPr>
      </p:pic>
      <p:pic>
        <p:nvPicPr>
          <p:cNvPr id="18" name="Image 17" descr="Une image contenant Visage humain, personne, jeune enfant, habits&#10;&#10;Le contenu généré par l’IA peut être incorrect.">
            <a:extLst>
              <a:ext uri="{FF2B5EF4-FFF2-40B4-BE49-F238E27FC236}">
                <a16:creationId xmlns:a16="http://schemas.microsoft.com/office/drawing/2014/main" id="{2CBF8A5F-92B2-DA63-208E-6F4F932E1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5" y="1066457"/>
            <a:ext cx="3381633" cy="4508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9849" y="459360"/>
            <a:ext cx="21687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spc="-10" dirty="0">
                <a:solidFill>
                  <a:srgbClr val="F76818"/>
                </a:solidFill>
                <a:latin typeface="Calibri"/>
                <a:cs typeface="Calibri"/>
              </a:rPr>
              <a:t>Atelier cuisine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Image 6" descr="Une image contenant habits, intérieur, jeune enfant, Visage humain&#10;&#10;Le contenu généré par l’IA peut être incorrect.">
            <a:extLst>
              <a:ext uri="{FF2B5EF4-FFF2-40B4-BE49-F238E27FC236}">
                <a16:creationId xmlns:a16="http://schemas.microsoft.com/office/drawing/2014/main" id="{1A29A6AE-EF51-C957-D0A1-237A34793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8" y="6057195"/>
            <a:ext cx="6096001" cy="4572001"/>
          </a:xfrm>
          <a:prstGeom prst="rect">
            <a:avLst/>
          </a:prstGeom>
        </p:spPr>
      </p:pic>
      <p:pic>
        <p:nvPicPr>
          <p:cNvPr id="9" name="Image 8" descr="Une image contenant habits, jeune enfant, personne, table&#10;&#10;Le contenu généré par l’IA peut être incorrect.">
            <a:extLst>
              <a:ext uri="{FF2B5EF4-FFF2-40B4-BE49-F238E27FC236}">
                <a16:creationId xmlns:a16="http://schemas.microsoft.com/office/drawing/2014/main" id="{B43C7D5A-3263-68C6-AB31-82D52CFBE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9" y="1155700"/>
            <a:ext cx="6216650" cy="466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982" y="582879"/>
            <a:ext cx="360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dirty="0">
                <a:solidFill>
                  <a:srgbClr val="F76818"/>
                </a:solidFill>
                <a:latin typeface="Calibri"/>
                <a:cs typeface="Calibri"/>
              </a:rPr>
              <a:t>Fête de fin d’année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Image 6" descr="Une image contenant plein air, arbre, personne, sol&#10;&#10;Le contenu généré par l’IA peut être incorrect.">
            <a:extLst>
              <a:ext uri="{FF2B5EF4-FFF2-40B4-BE49-F238E27FC236}">
                <a16:creationId xmlns:a16="http://schemas.microsoft.com/office/drawing/2014/main" id="{7DBEE093-5AE1-CBE3-DA8C-97ED33C8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091447"/>
            <a:ext cx="7015235" cy="3950454"/>
          </a:xfrm>
          <a:prstGeom prst="rect">
            <a:avLst/>
          </a:prstGeom>
        </p:spPr>
      </p:pic>
      <p:pic>
        <p:nvPicPr>
          <p:cNvPr id="9" name="Image 8" descr="Une image contenant plein air, ciel, arbre, habits&#10;&#10;Le contenu généré par l’IA peut être incorrect.">
            <a:extLst>
              <a:ext uri="{FF2B5EF4-FFF2-40B4-BE49-F238E27FC236}">
                <a16:creationId xmlns:a16="http://schemas.microsoft.com/office/drawing/2014/main" id="{C76A0D28-88A8-F0AA-B4E5-63D3148F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5646777"/>
            <a:ext cx="7023030" cy="3950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arbre, sol, personnes&#10;&#10;Le contenu généré par l’IA peut être incorrect.">
            <a:extLst>
              <a:ext uri="{FF2B5EF4-FFF2-40B4-BE49-F238E27FC236}">
                <a16:creationId xmlns:a16="http://schemas.microsoft.com/office/drawing/2014/main" id="{895149B8-9E2A-5978-EDCB-E5D64A75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5187156"/>
            <a:ext cx="7162800" cy="4029075"/>
          </a:xfrm>
          <a:prstGeom prst="rect">
            <a:avLst/>
          </a:prstGeom>
        </p:spPr>
      </p:pic>
      <p:pic>
        <p:nvPicPr>
          <p:cNvPr id="8" name="Image 7" descr="Une image contenant plein air, habits, chaussures, personne&#10;&#10;Le contenu généré par l’IA peut être incorrect.">
            <a:extLst>
              <a:ext uri="{FF2B5EF4-FFF2-40B4-BE49-F238E27FC236}">
                <a16:creationId xmlns:a16="http://schemas.microsoft.com/office/drawing/2014/main" id="{926B0581-62F2-1367-B222-1BEBC7E7F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317500"/>
            <a:ext cx="71628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7378" y="582879"/>
            <a:ext cx="32858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dirty="0">
                <a:solidFill>
                  <a:srgbClr val="F76818"/>
                </a:solidFill>
                <a:latin typeface="Calibri"/>
                <a:cs typeface="Calibri"/>
              </a:rPr>
              <a:t>Inauguration travaux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Image 5" descr="Une image contenant habits, chaussures, personne, jeans&#10;&#10;Le contenu généré par l’IA peut être incorrect.">
            <a:extLst>
              <a:ext uri="{FF2B5EF4-FFF2-40B4-BE49-F238E27FC236}">
                <a16:creationId xmlns:a16="http://schemas.microsoft.com/office/drawing/2014/main" id="{26058F46-825D-AC54-31B9-E9B17293E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137967"/>
            <a:ext cx="3385150" cy="4513533"/>
          </a:xfrm>
          <a:prstGeom prst="rect">
            <a:avLst/>
          </a:prstGeom>
        </p:spPr>
      </p:pic>
      <p:pic>
        <p:nvPicPr>
          <p:cNvPr id="8" name="Image 7" descr="Une image contenant ciel, plein air, habits, personne&#10;&#10;Le contenu généré par l’IA peut être incorrect.">
            <a:extLst>
              <a:ext uri="{FF2B5EF4-FFF2-40B4-BE49-F238E27FC236}">
                <a16:creationId xmlns:a16="http://schemas.microsoft.com/office/drawing/2014/main" id="{E72EF12F-E390-2344-477D-1352B96A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5727700"/>
            <a:ext cx="6411787" cy="4808840"/>
          </a:xfrm>
          <a:prstGeom prst="rect">
            <a:avLst/>
          </a:prstGeom>
        </p:spPr>
      </p:pic>
      <p:pic>
        <p:nvPicPr>
          <p:cNvPr id="10" name="Image 9" descr="Une image contenant plein air, ciel, habits, chaussures&#10;&#10;Le contenu généré par l’IA peut être incorrect.">
            <a:extLst>
              <a:ext uri="{FF2B5EF4-FFF2-40B4-BE49-F238E27FC236}">
                <a16:creationId xmlns:a16="http://schemas.microsoft.com/office/drawing/2014/main" id="{D61B3839-B8C4-7EB7-D3BF-AB04698E9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" y="1137967"/>
            <a:ext cx="3385150" cy="4513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ADE88C6-959C-D0C7-3CAF-641BD7D54B01}"/>
              </a:ext>
            </a:extLst>
          </p:cNvPr>
          <p:cNvSpPr txBox="1"/>
          <p:nvPr/>
        </p:nvSpPr>
        <p:spPr>
          <a:xfrm>
            <a:off x="2397378" y="582879"/>
            <a:ext cx="32858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dirty="0">
                <a:solidFill>
                  <a:srgbClr val="F76818"/>
                </a:solidFill>
                <a:latin typeface="Calibri"/>
                <a:cs typeface="Calibri"/>
              </a:rPr>
              <a:t>Inauguration travaux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Image 5" descr="Une image contenant herbe, plein air, terrain de jeux, personne&#10;&#10;Le contenu généré par l’IA peut être incorrect.">
            <a:extLst>
              <a:ext uri="{FF2B5EF4-FFF2-40B4-BE49-F238E27FC236}">
                <a16:creationId xmlns:a16="http://schemas.microsoft.com/office/drawing/2014/main" id="{7C58F146-E029-96D5-491F-DD9C63F63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7" y="5912330"/>
            <a:ext cx="3537486" cy="4716648"/>
          </a:xfrm>
          <a:prstGeom prst="rect">
            <a:avLst/>
          </a:prstGeom>
        </p:spPr>
      </p:pic>
      <p:pic>
        <p:nvPicPr>
          <p:cNvPr id="8" name="Image 7" descr="Une image contenant ciel, nuage, arbre, plein air&#10;&#10;Le contenu généré par l’IA peut être incorrect.">
            <a:extLst>
              <a:ext uri="{FF2B5EF4-FFF2-40B4-BE49-F238E27FC236}">
                <a16:creationId xmlns:a16="http://schemas.microsoft.com/office/drawing/2014/main" id="{D5119F17-87E3-C671-D929-57088631D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7631" y="6503938"/>
            <a:ext cx="4732865" cy="3549649"/>
          </a:xfrm>
          <a:prstGeom prst="rect">
            <a:avLst/>
          </a:prstGeom>
        </p:spPr>
      </p:pic>
      <p:pic>
        <p:nvPicPr>
          <p:cNvPr id="10" name="Image 9" descr="Une image contenant herbe, plein air, terrain de jeux, jeune enfant&#10;&#10;Le contenu généré par l’IA peut être incorrect.">
            <a:extLst>
              <a:ext uri="{FF2B5EF4-FFF2-40B4-BE49-F238E27FC236}">
                <a16:creationId xmlns:a16="http://schemas.microsoft.com/office/drawing/2014/main" id="{5151817E-364D-972A-9C8E-58318581D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2" y="1155700"/>
            <a:ext cx="5966976" cy="4475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31</Words>
  <Application>Microsoft Office PowerPoint</Application>
  <PresentationFormat>Personnalisé</PresentationFormat>
  <Paragraphs>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Georgia</vt:lpstr>
      <vt:lpstr>Office Theme</vt:lpstr>
      <vt:lpstr>Août 2025 à la crèche municipale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Manon</dc:creator>
  <cp:lastModifiedBy>Communication</cp:lastModifiedBy>
  <cp:revision>4</cp:revision>
  <dcterms:created xsi:type="dcterms:W3CDTF">2025-09-12T07:51:39Z</dcterms:created>
  <dcterms:modified xsi:type="dcterms:W3CDTF">2025-09-12T14:48:57Z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2025-08-01T00:00:00Z</vt:filetime>
  </property>
  <property fmtid="{D5CDD505-2E9C-101B-9397-08002B2CF9AE}" pid="3" name="Creator">
    <vt:lpwstr>Microsoft® Publisher 2019</vt:lpwstr>
  </property>
  <property fmtid="{D5CDD505-2E9C-101B-9397-08002B2CF9AE}" pid="4" name="LastSaved">
    <vt:filetime>2025-09-12T00:00:00Z</vt:filetime>
  </property>
  <property fmtid="{D5CDD505-2E9C-101B-9397-08002B2CF9AE}" pid="5" name="Producer">
    <vt:lpwstr>Microsoft® Publisher 2019</vt:lpwstr>
  </property>
</Properties>
</file>